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78EBC-5523-C54D-8256-3964B147D3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AAFBD3-5EC0-3846-8608-F16EAD2F1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061AB3-C189-554B-9674-7EB7D370F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F000B6-1857-534D-A356-4970E2CC7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B85CE8-FAF2-BD45-AEC4-FA4675CE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509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3BABA1-6668-6545-A2C9-C23FD31C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A067F05-B0A7-9B44-9729-08910BA27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BE52E-463E-7043-8F66-6EDC1C5E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A71389-66B6-4C4B-9C7A-CA55FDC62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9B9499-CBB4-984E-8B30-07719FF83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93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068AFEC-51FA-1A43-B6FF-6DB02A201E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C72798-EDC1-5A4D-B2A1-3F6F36FAE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B3C179-24C6-D649-BC74-6B721A6D7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E75724-1DD6-4345-B046-F4CB1907F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4E1C35-D047-0849-A822-147530B83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56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64619-10E0-B34E-B77A-501D4C5E0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DC9CF3-1B65-DA4B-BEA2-CE0B582E5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36C2C1-93F2-C549-8364-726A487A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4935B2-17FD-C243-BDBB-DB0A52C9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4C9A09-BFF5-D041-96A0-F926287AC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99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47DE5B-23CE-014B-99C5-68DBDBA7D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68FC5A-DD3E-F844-AD92-3F62C5DE6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10E1B0-45E4-2944-A262-3FDDBE3A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B2DF06-D49C-124C-942C-115CB58CF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31B20A-3A00-6B4F-9D06-7816A0A9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04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7100F6-4E32-B743-B5FE-99F2D0E42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567C62-A44C-D64E-AB67-B90D18DB3A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4D3493-B066-094A-A5C5-D51F0FF72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38D453-3B0E-DA46-992A-83978C6E3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BEEB6E-AFFC-A14D-B572-279470F6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BD404EE-DAF5-2243-B7F7-AD484EDEC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47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F4256-D77D-3B49-ACA0-4C3A139B5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050275-4F49-FB4D-BF1C-96E06C9D3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16D4CB-00F0-EA45-AAD1-F9D8CB99D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D18770-66AF-1645-AB68-A7AB59CFA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FF860D2-6236-2544-8F7B-73633C0CB2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8B4F84C-22DF-7F4E-8430-D25F23859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35CF175-1EB9-134D-A639-931EFB210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E82370-E326-3540-A329-7F805AA9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4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3FC616-5A09-D748-A3AF-5D180066A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16AA0F7-73C9-5F49-8262-1C0CF05DA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35FF97-CFEC-054D-8D95-F3526DBB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AF5417-ED9D-8645-8E33-CF2FD804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84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75733C-CA2F-574F-A6B0-F5AFA7452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E7EF770-0B14-CA4E-9106-8DE2C5102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02ACB2-2BF1-DB47-A6E2-091A7BD20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5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87AD7B-E2DF-F84A-B609-2D21F361A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EB272E-7036-814E-BD96-947A694CE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522513-63C2-9B47-ADFB-BC6BCBE71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E540858-A1E6-BF40-B578-B84FB2202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4D247F-F9F7-D443-AC4D-977EF382A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09FAE5-1E98-C848-B635-E490F07C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79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A9500-3437-824D-BFB1-2BFE04FB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BC20D8D-F37D-8C44-88CA-0BFD67C5A2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18A052-DCC2-A847-8FAD-1C51E6FC5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4B5D917-742A-C648-95CE-56D302DC7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D353A0A-8500-9A46-8B79-ECC26F4B5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3701CE-B4A3-1A42-96BA-6CD6D408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77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C6D9BFE-CB98-AA49-B82D-ABF071205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7083AA-F9DA-524A-86D2-4110391EE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76B7E2-0D83-8F40-8361-480F3686BD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838FB-25E9-5242-B4A5-01EA3186F27C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741286-1B23-1640-94E3-24C3A81E5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14DEFB-0A97-C74E-8B2B-0728F27B7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218E0-1048-EA40-8E55-4433043A4F7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DD6E3E44-AA86-49E0-B76B-4BF2AA9102BE}"/>
              </a:ext>
            </a:extLst>
          </p:cNvPr>
          <p:cNvPicPr>
            <a:picLocks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7" t="10341" b="9064"/>
          <a:stretch/>
        </p:blipFill>
        <p:spPr>
          <a:xfrm>
            <a:off x="4012550" y="701519"/>
            <a:ext cx="3135600" cy="25056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261208B-BE5C-4172-A5B2-6F876FF4839E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8" y="789035"/>
            <a:ext cx="3135600" cy="25056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823C561-184D-480C-8FEC-0C5F748EC8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322" y="699460"/>
            <a:ext cx="3133177" cy="25076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40CB388-8282-4D26-84EB-07836238CD5D}"/>
              </a:ext>
            </a:extLst>
          </p:cNvPr>
          <p:cNvPicPr>
            <a:picLocks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8" r="6205" b="13023"/>
          <a:stretch/>
        </p:blipFill>
        <p:spPr>
          <a:xfrm>
            <a:off x="4012550" y="3542535"/>
            <a:ext cx="3135600" cy="25056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4B560BA-008A-4CA2-A536-B4373CD05619}"/>
              </a:ext>
            </a:extLst>
          </p:cNvPr>
          <p:cNvPicPr>
            <a:picLocks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8" y="3542078"/>
            <a:ext cx="3135600" cy="25056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3D03D14-0B52-4261-A24A-769B1AB3855D}"/>
              </a:ext>
            </a:extLst>
          </p:cNvPr>
          <p:cNvPicPr>
            <a:picLocks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322" y="3542078"/>
            <a:ext cx="3135600" cy="25056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763534B-64FF-554F-A66F-AD345712DFFB}"/>
              </a:ext>
            </a:extLst>
          </p:cNvPr>
          <p:cNvSpPr txBox="1"/>
          <p:nvPr/>
        </p:nvSpPr>
        <p:spPr>
          <a:xfrm>
            <a:off x="176159" y="6382871"/>
            <a:ext cx="229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Figure 1-source data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C862B2-806E-4245-8F75-F846A81F37BF}"/>
              </a:ext>
            </a:extLst>
          </p:cNvPr>
          <p:cNvSpPr txBox="1"/>
          <p:nvPr/>
        </p:nvSpPr>
        <p:spPr>
          <a:xfrm>
            <a:off x="10091075" y="894719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1CD295D-F738-F64B-91A7-DED4BDBAF31F}"/>
              </a:ext>
            </a:extLst>
          </p:cNvPr>
          <p:cNvSpPr txBox="1"/>
          <p:nvPr/>
        </p:nvSpPr>
        <p:spPr>
          <a:xfrm>
            <a:off x="8651266" y="894719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5EDF2B-DAC8-FF43-8207-9CF2DA810A6D}"/>
              </a:ext>
            </a:extLst>
          </p:cNvPr>
          <p:cNvSpPr txBox="1"/>
          <p:nvPr/>
        </p:nvSpPr>
        <p:spPr>
          <a:xfrm>
            <a:off x="8867126" y="894719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#A2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A7AA4BB-4784-4C42-8CD9-ADBAE8ECE19A}"/>
              </a:ext>
            </a:extLst>
          </p:cNvPr>
          <p:cNvSpPr txBox="1"/>
          <p:nvPr/>
        </p:nvSpPr>
        <p:spPr>
          <a:xfrm>
            <a:off x="9074008" y="894719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#A3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4E9839C-09B8-894A-B0A7-9E1E6AD23697}"/>
              </a:ext>
            </a:extLst>
          </p:cNvPr>
          <p:cNvSpPr txBox="1"/>
          <p:nvPr/>
        </p:nvSpPr>
        <p:spPr>
          <a:xfrm>
            <a:off x="9266826" y="894719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BA63108-61FA-6B45-B24B-59AF9A84AB21}"/>
              </a:ext>
            </a:extLst>
          </p:cNvPr>
          <p:cNvSpPr txBox="1"/>
          <p:nvPr/>
        </p:nvSpPr>
        <p:spPr>
          <a:xfrm>
            <a:off x="9487784" y="894719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E1B4F1E-A7D2-DF4C-B515-333FD67C5372}"/>
              </a:ext>
            </a:extLst>
          </p:cNvPr>
          <p:cNvSpPr txBox="1"/>
          <p:nvPr/>
        </p:nvSpPr>
        <p:spPr>
          <a:xfrm>
            <a:off x="9684630" y="89471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#B3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4036EE3-1A0E-5049-B9C7-AACA99C66807}"/>
              </a:ext>
            </a:extLst>
          </p:cNvPr>
          <p:cNvSpPr txBox="1"/>
          <p:nvPr/>
        </p:nvSpPr>
        <p:spPr>
          <a:xfrm>
            <a:off x="9902530" y="89471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#B4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1F3FD3C-FCCF-204F-9EFC-16230B9EC902}"/>
              </a:ext>
            </a:extLst>
          </p:cNvPr>
          <p:cNvSpPr txBox="1"/>
          <p:nvPr/>
        </p:nvSpPr>
        <p:spPr>
          <a:xfrm>
            <a:off x="8448473" y="894719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F5C8DE9-47B5-BF4E-AFB2-2BDB3F39A0A8}"/>
              </a:ext>
            </a:extLst>
          </p:cNvPr>
          <p:cNvSpPr txBox="1"/>
          <p:nvPr/>
        </p:nvSpPr>
        <p:spPr>
          <a:xfrm>
            <a:off x="9837560" y="3669822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CF4C06-C552-3846-BA2D-0F98452DA371}"/>
              </a:ext>
            </a:extLst>
          </p:cNvPr>
          <p:cNvSpPr txBox="1"/>
          <p:nvPr/>
        </p:nvSpPr>
        <p:spPr>
          <a:xfrm>
            <a:off x="8397751" y="3669822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#A1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D45F6E2-76B1-024F-AE9D-E16CD1140067}"/>
              </a:ext>
            </a:extLst>
          </p:cNvPr>
          <p:cNvSpPr txBox="1"/>
          <p:nvPr/>
        </p:nvSpPr>
        <p:spPr>
          <a:xfrm>
            <a:off x="8613611" y="3669822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#A2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24685ED-19FF-F940-B5FC-772A86D0EB0B}"/>
              </a:ext>
            </a:extLst>
          </p:cNvPr>
          <p:cNvSpPr txBox="1"/>
          <p:nvPr/>
        </p:nvSpPr>
        <p:spPr>
          <a:xfrm>
            <a:off x="8820493" y="3669822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#A3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6626F725-D7E9-6049-BFC2-A85ECC5D46FF}"/>
              </a:ext>
            </a:extLst>
          </p:cNvPr>
          <p:cNvSpPr txBox="1"/>
          <p:nvPr/>
        </p:nvSpPr>
        <p:spPr>
          <a:xfrm>
            <a:off x="9013311" y="3669822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91DB280-EFD8-F448-BF12-3D993B3B4D26}"/>
              </a:ext>
            </a:extLst>
          </p:cNvPr>
          <p:cNvSpPr txBox="1"/>
          <p:nvPr/>
        </p:nvSpPr>
        <p:spPr>
          <a:xfrm>
            <a:off x="9234269" y="3669822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#A6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FADF237-C76C-E74F-A388-4A28E3B186A8}"/>
              </a:ext>
            </a:extLst>
          </p:cNvPr>
          <p:cNvSpPr txBox="1"/>
          <p:nvPr/>
        </p:nvSpPr>
        <p:spPr>
          <a:xfrm>
            <a:off x="9431115" y="3669822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#B3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F4DA297-78E7-C94A-8E4E-4E287F4DA281}"/>
              </a:ext>
            </a:extLst>
          </p:cNvPr>
          <p:cNvSpPr txBox="1"/>
          <p:nvPr/>
        </p:nvSpPr>
        <p:spPr>
          <a:xfrm>
            <a:off x="9649015" y="3669822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#B4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B25AB41-9AD8-FE4C-A2E7-7908FC7C8930}"/>
              </a:ext>
            </a:extLst>
          </p:cNvPr>
          <p:cNvSpPr txBox="1"/>
          <p:nvPr/>
        </p:nvSpPr>
        <p:spPr>
          <a:xfrm>
            <a:off x="8194958" y="3669822"/>
            <a:ext cx="336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Ctrl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7EC849-99A7-004B-A17D-9423259B7AE3}"/>
              </a:ext>
            </a:extLst>
          </p:cNvPr>
          <p:cNvSpPr txBox="1"/>
          <p:nvPr/>
        </p:nvSpPr>
        <p:spPr>
          <a:xfrm>
            <a:off x="7692264" y="1270000"/>
            <a:ext cx="614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TOP2A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A1F91BE-7EC8-D541-898E-600BE66ADFE2}"/>
              </a:ext>
            </a:extLst>
          </p:cNvPr>
          <p:cNvSpPr txBox="1"/>
          <p:nvPr/>
        </p:nvSpPr>
        <p:spPr>
          <a:xfrm>
            <a:off x="7692264" y="1623199"/>
            <a:ext cx="508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Ku80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C2FA6E4-0856-1741-B703-2DCE2F084AA7}"/>
              </a:ext>
            </a:extLst>
          </p:cNvPr>
          <p:cNvSpPr txBox="1"/>
          <p:nvPr/>
        </p:nvSpPr>
        <p:spPr>
          <a:xfrm>
            <a:off x="7692264" y="4011065"/>
            <a:ext cx="608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TOP2B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51083BD-4E4D-6F4C-82F6-6A7B05C44FCA}"/>
              </a:ext>
            </a:extLst>
          </p:cNvPr>
          <p:cNvSpPr txBox="1"/>
          <p:nvPr/>
        </p:nvSpPr>
        <p:spPr>
          <a:xfrm>
            <a:off x="7692264" y="4351564"/>
            <a:ext cx="508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Ku80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D88171-C572-794D-8ED7-F172C1806834}"/>
              </a:ext>
            </a:extLst>
          </p:cNvPr>
          <p:cNvSpPr txBox="1"/>
          <p:nvPr/>
        </p:nvSpPr>
        <p:spPr>
          <a:xfrm>
            <a:off x="8061571" y="889341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HAP-1: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67C5A62-416C-FB46-9FB4-AB0F360FA579}"/>
              </a:ext>
            </a:extLst>
          </p:cNvPr>
          <p:cNvSpPr txBox="1"/>
          <p:nvPr/>
        </p:nvSpPr>
        <p:spPr>
          <a:xfrm>
            <a:off x="7810718" y="3671767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HAP-1: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EA489A3-1CA5-174C-A26C-4FF4F43660F9}"/>
              </a:ext>
            </a:extLst>
          </p:cNvPr>
          <p:cNvCxnSpPr/>
          <p:nvPr/>
        </p:nvCxnSpPr>
        <p:spPr>
          <a:xfrm>
            <a:off x="8747527" y="789035"/>
            <a:ext cx="14269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15A0B31-DA16-8A4B-9C66-BFA3B79EE3C3}"/>
              </a:ext>
            </a:extLst>
          </p:cNvPr>
          <p:cNvSpPr txBox="1"/>
          <p:nvPr/>
        </p:nvSpPr>
        <p:spPr>
          <a:xfrm>
            <a:off x="9235212" y="512478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0E03465-5BF1-EB4C-A461-8A8BCBBC3E6C}"/>
              </a:ext>
            </a:extLst>
          </p:cNvPr>
          <p:cNvCxnSpPr/>
          <p:nvPr/>
        </p:nvCxnSpPr>
        <p:spPr>
          <a:xfrm>
            <a:off x="8456776" y="3605330"/>
            <a:ext cx="14269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C6EF2E3F-F6DE-E64C-BB14-26E179E41FA7}"/>
              </a:ext>
            </a:extLst>
          </p:cNvPr>
          <p:cNvSpPr txBox="1"/>
          <p:nvPr/>
        </p:nvSpPr>
        <p:spPr>
          <a:xfrm>
            <a:off x="8944461" y="3328773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225804C-55B9-0846-85EB-66F510513B4C}"/>
              </a:ext>
            </a:extLst>
          </p:cNvPr>
          <p:cNvSpPr txBox="1"/>
          <p:nvPr/>
        </p:nvSpPr>
        <p:spPr>
          <a:xfrm>
            <a:off x="4127500" y="14131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C87BBB7-1736-2F46-A622-54BCA3589EE1}"/>
              </a:ext>
            </a:extLst>
          </p:cNvPr>
          <p:cNvSpPr txBox="1"/>
          <p:nvPr/>
        </p:nvSpPr>
        <p:spPr>
          <a:xfrm>
            <a:off x="6828195" y="14084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4911F3DB-F303-9D47-83D0-9434C503D565}"/>
              </a:ext>
            </a:extLst>
          </p:cNvPr>
          <p:cNvSpPr txBox="1"/>
          <p:nvPr/>
        </p:nvSpPr>
        <p:spPr>
          <a:xfrm>
            <a:off x="6724549" y="41922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FC5675F-C557-8944-AEF7-B2DEA6DCAE10}"/>
              </a:ext>
            </a:extLst>
          </p:cNvPr>
          <p:cNvSpPr txBox="1"/>
          <p:nvPr/>
        </p:nvSpPr>
        <p:spPr>
          <a:xfrm>
            <a:off x="3966603" y="43217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47038FAA-FAEE-FB49-8CDA-DB3E0AA21F27}"/>
              </a:ext>
            </a:extLst>
          </p:cNvPr>
          <p:cNvSpPr txBox="1"/>
          <p:nvPr/>
        </p:nvSpPr>
        <p:spPr>
          <a:xfrm>
            <a:off x="4086526" y="23770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00363D05-7A89-FA41-A532-D29B07AB6FEF}"/>
              </a:ext>
            </a:extLst>
          </p:cNvPr>
          <p:cNvSpPr txBox="1"/>
          <p:nvPr/>
        </p:nvSpPr>
        <p:spPr>
          <a:xfrm>
            <a:off x="6840895" y="24038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5629652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</Words>
  <Application>Microsoft Macintosh PowerPoint</Application>
  <PresentationFormat>Grand écran</PresentationFormat>
  <Paragraphs>33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Dennis Gomez</dc:creator>
  <cp:lastModifiedBy>Dennis Gomez</cp:lastModifiedBy>
  <cp:revision>1</cp:revision>
  <dcterms:created xsi:type="dcterms:W3CDTF">2021-06-08T10:01:19Z</dcterms:created>
  <dcterms:modified xsi:type="dcterms:W3CDTF">2021-06-08T10:02:38Z</dcterms:modified>
</cp:coreProperties>
</file>